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61" r:id="rId3"/>
    <p:sldId id="267" r:id="rId4"/>
    <p:sldId id="265" r:id="rId5"/>
    <p:sldId id="268" r:id="rId6"/>
    <p:sldId id="266" r:id="rId7"/>
    <p:sldId id="260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8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5" name="Subtitle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1" name="Date Placeholder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3DE623A1-95FA-4D13-8EF2-416FEA9C9594}" type="datetimeFigureOut">
              <a:rPr lang="en-US" smtClean="0"/>
              <a:pPr/>
              <a:t>4/11/2011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9F73FCDB-A424-4249-8462-AD6FDE38360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DE623A1-95FA-4D13-8EF2-416FEA9C9594}" type="datetimeFigureOut">
              <a:rPr lang="en-US" smtClean="0"/>
              <a:pPr/>
              <a:t>4/11/2011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F73FCDB-A424-4249-8462-AD6FDE38360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3DE623A1-95FA-4D13-8EF2-416FEA9C9594}" type="datetimeFigureOut">
              <a:rPr lang="en-US" smtClean="0"/>
              <a:pPr/>
              <a:t>4/11/2011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9F73FCDB-A424-4249-8462-AD6FDE38360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DE623A1-95FA-4D13-8EF2-416FEA9C9594}" type="datetimeFigureOut">
              <a:rPr lang="en-US" smtClean="0"/>
              <a:pPr/>
              <a:t>4/11/2011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F73FCDB-A424-4249-8462-AD6FDE38360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3DE623A1-95FA-4D13-8EF2-416FEA9C9594}" type="datetimeFigureOut">
              <a:rPr lang="en-US" smtClean="0"/>
              <a:pPr/>
              <a:t>4/11/2011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9F73FCDB-A424-4249-8462-AD6FDE38360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DE623A1-95FA-4D13-8EF2-416FEA9C9594}" type="datetimeFigureOut">
              <a:rPr lang="en-US" smtClean="0"/>
              <a:pPr/>
              <a:t>4/11/2011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F73FCDB-A424-4249-8462-AD6FDE38360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DE623A1-95FA-4D13-8EF2-416FEA9C9594}" type="datetimeFigureOut">
              <a:rPr lang="en-US" smtClean="0"/>
              <a:pPr/>
              <a:t>4/11/2011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F73FCDB-A424-4249-8462-AD6FDE38360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DE623A1-95FA-4D13-8EF2-416FEA9C9594}" type="datetimeFigureOut">
              <a:rPr lang="en-US" smtClean="0"/>
              <a:pPr/>
              <a:t>4/11/2011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F73FCDB-A424-4249-8462-AD6FDE38360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3DE623A1-95FA-4D13-8EF2-416FEA9C9594}" type="datetimeFigureOut">
              <a:rPr lang="en-US" smtClean="0"/>
              <a:pPr/>
              <a:t>4/11/2011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F73FCDB-A424-4249-8462-AD6FDE38360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DE623A1-95FA-4D13-8EF2-416FEA9C9594}" type="datetimeFigureOut">
              <a:rPr lang="en-US" smtClean="0"/>
              <a:pPr/>
              <a:t>4/11/2011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F73FCDB-A424-4249-8462-AD6FDE38360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DE623A1-95FA-4D13-8EF2-416FEA9C9594}" type="datetimeFigureOut">
              <a:rPr lang="en-US" smtClean="0"/>
              <a:pPr/>
              <a:t>4/11/2011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F73FCDB-A424-4249-8462-AD6FDE38360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Picture Placeholder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Title Placeholder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1" name="Text Placeholder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7" name="Date Placeholder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3DE623A1-95FA-4D13-8EF2-416FEA9C9594}" type="datetimeFigureOut">
              <a:rPr lang="en-US" smtClean="0"/>
              <a:pPr/>
              <a:t>4/11/2011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9F73FCDB-A424-4249-8462-AD6FDE38360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://www.pics4learning.com/details.php?img=1812_british_soldiers_8.jpg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War Couture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By Adia</a:t>
            </a:r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066800"/>
            <a:ext cx="7848600" cy="5486400"/>
          </a:xfrm>
        </p:spPr>
        <p:txBody>
          <a:bodyPr>
            <a:normAutofit/>
          </a:bodyPr>
          <a:lstStyle/>
          <a:p>
            <a:pPr marL="514350" indent="-514350" algn="l"/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		*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On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March  23, 1779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                            the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Continental Congress assigned George Washington to pick the colors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for the colonies to wear for the war </a:t>
            </a:r>
            <a:br>
              <a:rPr lang="en-US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	*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at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first George chose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brown </a:t>
            </a:r>
            <a:br>
              <a:rPr lang="en-US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	*later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he changed the color to blue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.  </a:t>
            </a:r>
            <a:br>
              <a:rPr lang="en-US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*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At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that time there was not a lot of cloth available to the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colonists</a:t>
            </a:r>
            <a:br>
              <a:rPr lang="en-US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	*they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wore what they could find.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362200" y="152400"/>
            <a:ext cx="3055088" cy="990600"/>
          </a:xfrm>
        </p:spPr>
        <p:txBody>
          <a:bodyPr>
            <a:normAutofit/>
          </a:bodyPr>
          <a:lstStyle/>
          <a:p>
            <a:r>
              <a:rPr lang="en-US" sz="3200" dirty="0" smtClean="0">
                <a:latin typeface="Bookman Old Style" pitchFamily="18" charset="0"/>
              </a:rPr>
              <a:t>The Beginning         </a:t>
            </a:r>
            <a:endParaRPr lang="en-US" sz="3200" dirty="0"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1143000"/>
            <a:ext cx="6255488" cy="5181601"/>
          </a:xfrm>
        </p:spPr>
        <p:txBody>
          <a:bodyPr>
            <a:normAutofit/>
          </a:bodyPr>
          <a:lstStyle/>
          <a:p>
            <a:pPr algn="l"/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	*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British wore red.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	*Different 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ranks and regiments had different colored facings.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*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They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had a lot more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supplies</a:t>
            </a:r>
            <a:br>
              <a:rPr lang="en-US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*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they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all had matching uniforms. 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28600"/>
            <a:ext cx="6255488" cy="743507"/>
          </a:xfrm>
        </p:spPr>
        <p:txBody>
          <a:bodyPr>
            <a:normAutofit/>
          </a:bodyPr>
          <a:lstStyle/>
          <a:p>
            <a:pPr algn="l"/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The Beginning</a:t>
            </a:r>
            <a:endParaRPr lang="en-US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Colonists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The colonists first uniform.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en-US" dirty="0" smtClean="0"/>
              <a:t>The colonists second uniform.</a:t>
            </a:r>
            <a:endParaRPr lang="en-US" dirty="0"/>
          </a:p>
        </p:txBody>
      </p:sp>
      <p:pic>
        <p:nvPicPr>
          <p:cNvPr id="3074" name="Picture 2" descr="1812_us_soldiers_firing.jpg - American soldiers fire at the British at the Battle of North Point  War of 18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752600"/>
            <a:ext cx="3429001" cy="3886199"/>
          </a:xfrm>
          <a:prstGeom prst="rect">
            <a:avLst/>
          </a:prstGeom>
          <a:noFill/>
        </p:spPr>
      </p:pic>
      <p:pic>
        <p:nvPicPr>
          <p:cNvPr id="3076" name="Picture 4" descr="american_soldiers_1812.jpg - American soldiers fire at the British at the Battle of North Point  War of 181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91000" y="1752600"/>
            <a:ext cx="3505200" cy="3886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colonist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Font typeface="Courier New" pitchFamily="49" charset="0"/>
              <a:buChar char="o"/>
            </a:pPr>
            <a:r>
              <a:rPr lang="en-US" dirty="0" smtClean="0"/>
              <a:t>At first the colors where brown with different color facings for each regiment</a:t>
            </a:r>
            <a:r>
              <a:rPr lang="en-US" dirty="0" smtClean="0"/>
              <a:t>.</a:t>
            </a:r>
          </a:p>
          <a:p>
            <a:pPr>
              <a:buFont typeface="Courier New" pitchFamily="49" charset="0"/>
              <a:buChar char="o"/>
            </a:pPr>
            <a:r>
              <a:rPr lang="en-US" dirty="0" smtClean="0"/>
              <a:t> </a:t>
            </a:r>
            <a:r>
              <a:rPr lang="en-US" dirty="0" smtClean="0"/>
              <a:t>Facings are the collars, cuffs, and trim of the uniform coat.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Font typeface="Courier New" pitchFamily="49" charset="0"/>
              <a:buChar char="o"/>
            </a:pPr>
            <a:r>
              <a:rPr lang="en-US" dirty="0" smtClean="0"/>
              <a:t>Eventually the colors were changed to blue with different color facings for each regiment.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British</a:t>
            </a:r>
            <a:endParaRPr lang="en-US" dirty="0"/>
          </a:p>
        </p:txBody>
      </p:sp>
      <p:pic>
        <p:nvPicPr>
          <p:cNvPr id="2050" name="Picture 2" descr="1812_british_soldiers_8.jpg - British Soldiers fire at Americans at the Battle of North Poitn War of 181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1449324"/>
            <a:ext cx="6248400" cy="498622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04801"/>
            <a:ext cx="7772400" cy="838199"/>
          </a:xfrm>
        </p:spPr>
        <p:txBody>
          <a:bodyPr/>
          <a:lstStyle/>
          <a:p>
            <a:pPr algn="l"/>
            <a:r>
              <a:rPr lang="en-US" dirty="0" smtClean="0"/>
              <a:t>Credits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143000"/>
            <a:ext cx="7162800" cy="5562600"/>
          </a:xfrm>
        </p:spPr>
        <p:txBody>
          <a:bodyPr>
            <a:normAutofit/>
          </a:bodyPr>
          <a:lstStyle/>
          <a:p>
            <a:pPr algn="l">
              <a:buFont typeface="Arial" pitchFamily="34" charset="0"/>
              <a:buChar char="•"/>
            </a:pPr>
            <a:r>
              <a:rPr lang="en-US" sz="2000" dirty="0" smtClean="0">
                <a:solidFill>
                  <a:schemeClr val="tx1"/>
                </a:solidFill>
                <a:hlinkClick r:id="rId2"/>
              </a:rPr>
              <a:t>http://www.pics4learning.com/details.php?img=1812_british_soldiers_8.jpg</a:t>
            </a:r>
            <a:endParaRPr lang="en-US" sz="2000" dirty="0" smtClean="0">
              <a:solidFill>
                <a:schemeClr val="tx1"/>
              </a:solidFill>
            </a:endParaRPr>
          </a:p>
          <a:p>
            <a:pPr algn="l">
              <a:buFont typeface="Arial" pitchFamily="34" charset="0"/>
              <a:buChar char="•"/>
            </a:pPr>
            <a:endParaRPr lang="en-US" sz="2000" dirty="0" smtClean="0">
              <a:solidFill>
                <a:schemeClr val="tx1"/>
              </a:solidFill>
            </a:endParaRPr>
          </a:p>
          <a:p>
            <a:pPr algn="l">
              <a:buFont typeface="Arial" pitchFamily="34" charset="0"/>
              <a:buChar char="•"/>
            </a:pPr>
            <a:r>
              <a:rPr lang="en-US" sz="2000" dirty="0" smtClean="0">
                <a:solidFill>
                  <a:schemeClr val="tx1"/>
                </a:solidFill>
              </a:rPr>
              <a:t>BARCK, DOROTHY C. </a:t>
            </a:r>
            <a:r>
              <a:rPr lang="en-US" sz="2000" i="1" dirty="0" smtClean="0">
                <a:solidFill>
                  <a:schemeClr val="tx1"/>
                </a:solidFill>
              </a:rPr>
              <a:t>Uniforms of the American Army </a:t>
            </a:r>
            <a:r>
              <a:rPr lang="en-US" sz="2000" dirty="0" smtClean="0">
                <a:solidFill>
                  <a:schemeClr val="tx1"/>
                </a:solidFill>
              </a:rPr>
              <a:t>. Sons of the Revolution in the </a:t>
            </a:r>
            <a:br>
              <a:rPr lang="en-US" sz="2000" dirty="0" smtClean="0">
                <a:solidFill>
                  <a:schemeClr val="tx1"/>
                </a:solidFill>
              </a:rPr>
            </a:br>
            <a:r>
              <a:rPr lang="en-US" sz="2000" dirty="0" smtClean="0">
                <a:solidFill>
                  <a:schemeClr val="tx1"/>
                </a:solidFill>
              </a:rPr>
              <a:t>     State of California , 2011. Web. 7 Apr. 2011. </a:t>
            </a:r>
            <a:br>
              <a:rPr lang="en-US" sz="2000" dirty="0" smtClean="0">
                <a:solidFill>
                  <a:schemeClr val="tx1"/>
                </a:solidFill>
              </a:rPr>
            </a:br>
            <a:r>
              <a:rPr lang="en-US" sz="2000" dirty="0" smtClean="0">
                <a:solidFill>
                  <a:schemeClr val="tx1"/>
                </a:solidFill>
              </a:rPr>
              <a:t>     </a:t>
            </a:r>
            <a:r>
              <a:rPr lang="en-US" sz="2000" u="sng" dirty="0" smtClean="0">
                <a:solidFill>
                  <a:schemeClr val="tx1"/>
                </a:solidFill>
              </a:rPr>
              <a:t>&lt;http://www.srcalifornia.com/uniforms/uniforms.htm&gt;. </a:t>
            </a:r>
          </a:p>
          <a:p>
            <a:pPr algn="l">
              <a:buFont typeface="Arial" pitchFamily="34" charset="0"/>
              <a:buChar char="•"/>
            </a:pPr>
            <a:endParaRPr lang="en-US" sz="2000" dirty="0" smtClean="0">
              <a:solidFill>
                <a:schemeClr val="tx1"/>
              </a:solidFill>
            </a:endParaRPr>
          </a:p>
          <a:p>
            <a:pPr algn="l">
              <a:buFont typeface="Arial" pitchFamily="34" charset="0"/>
              <a:buChar char="•"/>
            </a:pPr>
            <a:r>
              <a:rPr lang="en-US" sz="2000" i="1" dirty="0" smtClean="0">
                <a:solidFill>
                  <a:schemeClr val="tx1"/>
                </a:solidFill>
              </a:rPr>
              <a:t>What People Wore During the American Revolution</a:t>
            </a:r>
            <a:r>
              <a:rPr lang="en-US" sz="2000" dirty="0" smtClean="0">
                <a:solidFill>
                  <a:schemeClr val="tx1"/>
                </a:solidFill>
              </a:rPr>
              <a:t>. New York: Power Kids Press, </a:t>
            </a:r>
            <a:br>
              <a:rPr lang="en-US" sz="2000" dirty="0" smtClean="0">
                <a:solidFill>
                  <a:schemeClr val="tx1"/>
                </a:solidFill>
              </a:rPr>
            </a:br>
            <a:r>
              <a:rPr lang="en-US" sz="2000" dirty="0" smtClean="0">
                <a:solidFill>
                  <a:schemeClr val="tx1"/>
                </a:solidFill>
              </a:rPr>
              <a:t>     2001. Print. </a:t>
            </a:r>
          </a:p>
          <a:p>
            <a:pPr algn="l">
              <a:buFont typeface="Arial" pitchFamily="34" charset="0"/>
              <a:buChar char="•"/>
            </a:pPr>
            <a:r>
              <a:rPr lang="en-US" sz="2000" i="1" dirty="0" smtClean="0">
                <a:solidFill>
                  <a:schemeClr val="tx1"/>
                </a:solidFill>
              </a:rPr>
              <a:t>britishbattles.com</a:t>
            </a:r>
            <a:r>
              <a:rPr lang="en-US" sz="2000" dirty="0" smtClean="0">
                <a:solidFill>
                  <a:schemeClr val="tx1"/>
                </a:solidFill>
              </a:rPr>
              <a:t>. Chalfont Web Design, </a:t>
            </a:r>
            <a:r>
              <a:rPr lang="en-US" sz="2000" dirty="0" err="1" smtClean="0">
                <a:solidFill>
                  <a:schemeClr val="tx1"/>
                </a:solidFill>
              </a:rPr>
              <a:t>n.d</a:t>
            </a:r>
            <a:r>
              <a:rPr lang="en-US" sz="2000" dirty="0" smtClean="0">
                <a:solidFill>
                  <a:schemeClr val="tx1"/>
                </a:solidFill>
              </a:rPr>
              <a:t>. Web. 10 Apr. 2011. </a:t>
            </a:r>
            <a:br>
              <a:rPr lang="en-US" sz="2000" dirty="0" smtClean="0">
                <a:solidFill>
                  <a:schemeClr val="tx1"/>
                </a:solidFill>
              </a:rPr>
            </a:br>
            <a:r>
              <a:rPr lang="en-US" sz="2000" dirty="0" smtClean="0">
                <a:solidFill>
                  <a:schemeClr val="tx1"/>
                </a:solidFill>
              </a:rPr>
              <a:t>     &lt;http://www.britishbattles.com/tim-reese/american-revolution/ </a:t>
            </a:r>
            <a:br>
              <a:rPr lang="en-US" sz="2000" dirty="0" smtClean="0">
                <a:solidFill>
                  <a:schemeClr val="tx1"/>
                </a:solidFill>
              </a:rPr>
            </a:br>
            <a:r>
              <a:rPr lang="en-US" sz="2000" dirty="0" smtClean="0">
                <a:solidFill>
                  <a:schemeClr val="tx1"/>
                </a:solidFill>
              </a:rPr>
              <a:t>     uniform-cd.htm&gt;. </a:t>
            </a:r>
          </a:p>
          <a:p>
            <a:pPr algn="l">
              <a:buFont typeface="Arial" pitchFamily="34" charset="0"/>
              <a:buChar char="•"/>
            </a:pPr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pulent">
  <a:themeElements>
    <a:clrScheme name="Custom 1">
      <a:dk1>
        <a:srgbClr val="00B0F0"/>
      </a:dk1>
      <a:lt1>
        <a:sysClr val="window" lastClr="FFFFFF"/>
      </a:lt1>
      <a:dk2>
        <a:srgbClr val="FF0000"/>
      </a:dk2>
      <a:lt2>
        <a:srgbClr val="FFFFFF"/>
      </a:lt2>
      <a:accent1>
        <a:srgbClr val="00B0F0"/>
      </a:accent1>
      <a:accent2>
        <a:srgbClr val="FF0000"/>
      </a:accent2>
      <a:accent3>
        <a:srgbClr val="00B0F0"/>
      </a:accent3>
      <a:accent4>
        <a:srgbClr val="FF0000"/>
      </a:accent4>
      <a:accent5>
        <a:srgbClr val="00B0F0"/>
      </a:accent5>
      <a:accent6>
        <a:srgbClr val="FF0000"/>
      </a:accent6>
      <a:hlink>
        <a:srgbClr val="17BBFD"/>
      </a:hlink>
      <a:folHlink>
        <a:srgbClr val="FF0000"/>
      </a:folHlink>
    </a:clrScheme>
    <a:fontScheme name="Opulent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pulent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136</TotalTime>
  <Words>86</Words>
  <Application>Microsoft Office PowerPoint</Application>
  <PresentationFormat>On-screen Show (4:3)</PresentationFormat>
  <Paragraphs>21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Opulent</vt:lpstr>
      <vt:lpstr>War Couture</vt:lpstr>
      <vt:lpstr>  *On March  23, 1779                                the Continental Congress assigned George Washington to pick the colors for the colonies to wear for the war     *at first George chose brown   *later he changed the color to blue.    *At that time there was not a lot of cloth available to the colonists  *they wore what they could find.</vt:lpstr>
      <vt:lpstr> *The British wore red.  *Different  ranks and regiments had different colored facings.   *They had a lot more supplies  *they all had matching uniforms. </vt:lpstr>
      <vt:lpstr>Colonists</vt:lpstr>
      <vt:lpstr>colonist</vt:lpstr>
      <vt:lpstr>British</vt:lpstr>
      <vt:lpstr>Credits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War Couture</dc:title>
  <dc:creator>D. Berry</dc:creator>
  <cp:lastModifiedBy>WA</cp:lastModifiedBy>
  <cp:revision>4</cp:revision>
  <dcterms:created xsi:type="dcterms:W3CDTF">2011-04-10T00:43:41Z</dcterms:created>
  <dcterms:modified xsi:type="dcterms:W3CDTF">2011-04-11T15:25:46Z</dcterms:modified>
</cp:coreProperties>
</file>